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>
        <p:scale>
          <a:sx n="66" d="100"/>
          <a:sy n="66" d="100"/>
        </p:scale>
        <p:origin x="2040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ciej Gortat" userId="39fcf815140ffba9" providerId="LiveId" clId="{6B81A583-2794-4C9B-8BA5-7535D14ABBA8}"/>
    <pc:docChg chg="undo custSel addSld delSld modSld">
      <pc:chgData name="Maciej Gortat" userId="39fcf815140ffba9" providerId="LiveId" clId="{6B81A583-2794-4C9B-8BA5-7535D14ABBA8}" dt="2017-09-18T13:49:03.632" v="176" actId="20577"/>
      <pc:docMkLst>
        <pc:docMk/>
      </pc:docMkLst>
      <pc:sldChg chg="addSp delSp modSp">
        <pc:chgData name="Maciej Gortat" userId="39fcf815140ffba9" providerId="LiveId" clId="{6B81A583-2794-4C9B-8BA5-7535D14ABBA8}" dt="2017-09-18T13:44:26.951" v="155" actId="1038"/>
        <pc:sldMkLst>
          <pc:docMk/>
          <pc:sldMk cId="3636205195" sldId="256"/>
        </pc:sldMkLst>
        <pc:spChg chg="mod">
          <ac:chgData name="Maciej Gortat" userId="39fcf815140ffba9" providerId="LiveId" clId="{6B81A583-2794-4C9B-8BA5-7535D14ABBA8}" dt="2017-09-18T13:39:11.769" v="113" actId="1076"/>
          <ac:spMkLst>
            <pc:docMk/>
            <pc:sldMk cId="3636205195" sldId="256"/>
            <ac:spMk id="2" creationId="{B68F64E4-8C88-4A3C-B6A4-F33F93C3D43C}"/>
          </ac:spMkLst>
        </pc:spChg>
        <pc:picChg chg="add del mod">
          <ac:chgData name="Maciej Gortat" userId="39fcf815140ffba9" providerId="LiveId" clId="{6B81A583-2794-4C9B-8BA5-7535D14ABBA8}" dt="2017-09-18T13:36:29.076" v="58" actId="478"/>
          <ac:picMkLst>
            <pc:docMk/>
            <pc:sldMk cId="3636205195" sldId="256"/>
            <ac:picMk id="6" creationId="{9D539A83-558B-4837-95D5-3989BCB6B59D}"/>
          </ac:picMkLst>
        </pc:picChg>
        <pc:picChg chg="add del mod">
          <ac:chgData name="Maciej Gortat" userId="39fcf815140ffba9" providerId="LiveId" clId="{6B81A583-2794-4C9B-8BA5-7535D14ABBA8}" dt="2017-09-18T13:40:59.462" v="120" actId="478"/>
          <ac:picMkLst>
            <pc:docMk/>
            <pc:sldMk cId="3636205195" sldId="256"/>
            <ac:picMk id="8" creationId="{35B0E15B-A935-4C0A-B923-DA4A0D31FE61}"/>
          </ac:picMkLst>
        </pc:picChg>
        <pc:picChg chg="add mod">
          <ac:chgData name="Maciej Gortat" userId="39fcf815140ffba9" providerId="LiveId" clId="{6B81A583-2794-4C9B-8BA5-7535D14ABBA8}" dt="2017-09-18T13:44:08.194" v="153" actId="1076"/>
          <ac:picMkLst>
            <pc:docMk/>
            <pc:sldMk cId="3636205195" sldId="256"/>
            <ac:picMk id="10" creationId="{079B5E31-2137-46EB-A547-56CFE43FC422}"/>
          </ac:picMkLst>
        </pc:picChg>
        <pc:picChg chg="add mod">
          <ac:chgData name="Maciej Gortat" userId="39fcf815140ffba9" providerId="LiveId" clId="{6B81A583-2794-4C9B-8BA5-7535D14ABBA8}" dt="2017-09-18T13:44:16.498" v="154" actId="1076"/>
          <ac:picMkLst>
            <pc:docMk/>
            <pc:sldMk cId="3636205195" sldId="256"/>
            <ac:picMk id="12" creationId="{C8F288D0-5F53-4F9C-8001-50378C080DEB}"/>
          </ac:picMkLst>
        </pc:picChg>
        <pc:picChg chg="add del">
          <ac:chgData name="Maciej Gortat" userId="39fcf815140ffba9" providerId="LiveId" clId="{6B81A583-2794-4C9B-8BA5-7535D14ABBA8}" dt="2017-09-18T13:36:51.211" v="64"/>
          <ac:picMkLst>
            <pc:docMk/>
            <pc:sldMk cId="3636205195" sldId="256"/>
            <ac:picMk id="13" creationId="{C77AEABB-A2DF-410F-B247-367D60019DC0}"/>
          </ac:picMkLst>
        </pc:picChg>
        <pc:picChg chg="add mod">
          <ac:chgData name="Maciej Gortat" userId="39fcf815140ffba9" providerId="LiveId" clId="{6B81A583-2794-4C9B-8BA5-7535D14ABBA8}" dt="2017-09-18T13:40:58.599" v="119"/>
          <ac:picMkLst>
            <pc:docMk/>
            <pc:sldMk cId="3636205195" sldId="256"/>
            <ac:picMk id="14" creationId="{26EEFCAA-8DA5-40F4-9289-E01C18651121}"/>
          </ac:picMkLst>
        </pc:picChg>
        <pc:picChg chg="add mod">
          <ac:chgData name="Maciej Gortat" userId="39fcf815140ffba9" providerId="LiveId" clId="{6B81A583-2794-4C9B-8BA5-7535D14ABBA8}" dt="2017-09-18T13:44:26.951" v="155" actId="1038"/>
          <ac:picMkLst>
            <pc:docMk/>
            <pc:sldMk cId="3636205195" sldId="256"/>
            <ac:picMk id="16" creationId="{72FA6EDD-662D-44F9-9A6A-F737008BD76E}"/>
          </ac:picMkLst>
        </pc:picChg>
      </pc:sldChg>
      <pc:sldChg chg="modSp">
        <pc:chgData name="Maciej Gortat" userId="39fcf815140ffba9" providerId="LiveId" clId="{6B81A583-2794-4C9B-8BA5-7535D14ABBA8}" dt="2017-09-18T13:45:52.668" v="169" actId="20577"/>
        <pc:sldMkLst>
          <pc:docMk/>
          <pc:sldMk cId="3077740220" sldId="260"/>
        </pc:sldMkLst>
        <pc:spChg chg="mod">
          <ac:chgData name="Maciej Gortat" userId="39fcf815140ffba9" providerId="LiveId" clId="{6B81A583-2794-4C9B-8BA5-7535D14ABBA8}" dt="2017-09-18T13:45:52.668" v="169" actId="20577"/>
          <ac:spMkLst>
            <pc:docMk/>
            <pc:sldMk cId="3077740220" sldId="260"/>
            <ac:spMk id="5" creationId="{84967720-D6AE-40C1-8842-A78235237B6C}"/>
          </ac:spMkLst>
        </pc:spChg>
      </pc:sldChg>
      <pc:sldChg chg="modSp">
        <pc:chgData name="Maciej Gortat" userId="39fcf815140ffba9" providerId="LiveId" clId="{6B81A583-2794-4C9B-8BA5-7535D14ABBA8}" dt="2017-09-18T13:49:03.632" v="176" actId="20577"/>
        <pc:sldMkLst>
          <pc:docMk/>
          <pc:sldMk cId="2825405408" sldId="262"/>
        </pc:sldMkLst>
        <pc:spChg chg="mod">
          <ac:chgData name="Maciej Gortat" userId="39fcf815140ffba9" providerId="LiveId" clId="{6B81A583-2794-4C9B-8BA5-7535D14ABBA8}" dt="2017-09-18T13:49:03.632" v="176" actId="20577"/>
          <ac:spMkLst>
            <pc:docMk/>
            <pc:sldMk cId="2825405408" sldId="262"/>
            <ac:spMk id="6" creationId="{A48B4C14-8F80-487D-9898-63DE926C56B0}"/>
          </ac:spMkLst>
        </pc:spChg>
      </pc:sldChg>
      <pc:sldChg chg="addSp delSp modSp">
        <pc:chgData name="Maciej Gortat" userId="39fcf815140ffba9" providerId="LiveId" clId="{6B81A583-2794-4C9B-8BA5-7535D14ABBA8}" dt="2017-09-18T13:20:21.938" v="35" actId="1076"/>
        <pc:sldMkLst>
          <pc:docMk/>
          <pc:sldMk cId="3086324884" sldId="263"/>
        </pc:sldMkLst>
        <pc:spChg chg="mod">
          <ac:chgData name="Maciej Gortat" userId="39fcf815140ffba9" providerId="LiveId" clId="{6B81A583-2794-4C9B-8BA5-7535D14ABBA8}" dt="2017-09-18T13:16:32.402" v="19" actId="1076"/>
          <ac:spMkLst>
            <pc:docMk/>
            <pc:sldMk cId="3086324884" sldId="263"/>
            <ac:spMk id="3" creationId="{505C1E53-7BB5-4120-8D2F-96060746F8F8}"/>
          </ac:spMkLst>
        </pc:spChg>
        <pc:picChg chg="mod ord">
          <ac:chgData name="Maciej Gortat" userId="39fcf815140ffba9" providerId="LiveId" clId="{6B81A583-2794-4C9B-8BA5-7535D14ABBA8}" dt="2017-09-18T13:17:14.186" v="25" actId="1076"/>
          <ac:picMkLst>
            <pc:docMk/>
            <pc:sldMk cId="3086324884" sldId="263"/>
            <ac:picMk id="2" creationId="{47265FAC-23E1-4155-B0A0-1131041414E2}"/>
          </ac:picMkLst>
        </pc:picChg>
        <pc:picChg chg="add del mod">
          <ac:chgData name="Maciej Gortat" userId="39fcf815140ffba9" providerId="LiveId" clId="{6B81A583-2794-4C9B-8BA5-7535D14ABBA8}" dt="2017-09-18T13:17:10.874" v="22" actId="478"/>
          <ac:picMkLst>
            <pc:docMk/>
            <pc:sldMk cId="3086324884" sldId="263"/>
            <ac:picMk id="5" creationId="{2CD03A36-58F0-412C-B4B3-8058E2F576A4}"/>
          </ac:picMkLst>
        </pc:picChg>
        <pc:picChg chg="add del mod">
          <ac:chgData name="Maciej Gortat" userId="39fcf815140ffba9" providerId="LiveId" clId="{6B81A583-2794-4C9B-8BA5-7535D14ABBA8}" dt="2017-09-18T13:19:20.907" v="29"/>
          <ac:picMkLst>
            <pc:docMk/>
            <pc:sldMk cId="3086324884" sldId="263"/>
            <ac:picMk id="7" creationId="{DDC9F8FF-C253-4FA6-A332-0D439CFD8F97}"/>
          </ac:picMkLst>
        </pc:picChg>
        <pc:picChg chg="add del mod">
          <ac:chgData name="Maciej Gortat" userId="39fcf815140ffba9" providerId="LiveId" clId="{6B81A583-2794-4C9B-8BA5-7535D14ABBA8}" dt="2017-09-18T13:20:04.959" v="31"/>
          <ac:picMkLst>
            <pc:docMk/>
            <pc:sldMk cId="3086324884" sldId="263"/>
            <ac:picMk id="9" creationId="{21B065F1-86F2-4EBC-B085-C45DA629C7FE}"/>
          </ac:picMkLst>
        </pc:picChg>
        <pc:picChg chg="add mod">
          <ac:chgData name="Maciej Gortat" userId="39fcf815140ffba9" providerId="LiveId" clId="{6B81A583-2794-4C9B-8BA5-7535D14ABBA8}" dt="2017-09-18T13:20:21.938" v="35" actId="1076"/>
          <ac:picMkLst>
            <pc:docMk/>
            <pc:sldMk cId="3086324884" sldId="263"/>
            <ac:picMk id="10" creationId="{CEEF7C55-DC4F-4857-9ECC-F9EF25CDA882}"/>
          </ac:picMkLst>
        </pc:picChg>
      </pc:sldChg>
      <pc:sldChg chg="modSp">
        <pc:chgData name="Maciej Gortat" userId="39fcf815140ffba9" providerId="LiveId" clId="{6B81A583-2794-4C9B-8BA5-7535D14ABBA8}" dt="2017-09-18T13:12:18.973" v="0" actId="1076"/>
        <pc:sldMkLst>
          <pc:docMk/>
          <pc:sldMk cId="256878271" sldId="265"/>
        </pc:sldMkLst>
        <pc:spChg chg="mod">
          <ac:chgData name="Maciej Gortat" userId="39fcf815140ffba9" providerId="LiveId" clId="{6B81A583-2794-4C9B-8BA5-7535D14ABBA8}" dt="2017-09-18T13:12:18.973" v="0" actId="1076"/>
          <ac:spMkLst>
            <pc:docMk/>
            <pc:sldMk cId="256878271" sldId="265"/>
            <ac:spMk id="3" creationId="{72891211-C248-47A0-9909-05EB434D8249}"/>
          </ac:spMkLst>
        </pc:spChg>
      </pc:sldChg>
      <pc:sldChg chg="modSp">
        <pc:chgData name="Maciej Gortat" userId="39fcf815140ffba9" providerId="LiveId" clId="{6B81A583-2794-4C9B-8BA5-7535D14ABBA8}" dt="2017-09-18T13:12:25.171" v="1" actId="1076"/>
        <pc:sldMkLst>
          <pc:docMk/>
          <pc:sldMk cId="2804812366" sldId="266"/>
        </pc:sldMkLst>
        <pc:spChg chg="mod">
          <ac:chgData name="Maciej Gortat" userId="39fcf815140ffba9" providerId="LiveId" clId="{6B81A583-2794-4C9B-8BA5-7535D14ABBA8}" dt="2017-09-18T13:12:25.171" v="1" actId="1076"/>
          <ac:spMkLst>
            <pc:docMk/>
            <pc:sldMk cId="2804812366" sldId="266"/>
            <ac:spMk id="2" creationId="{F35606BC-E142-4828-A94B-6B069E377EAB}"/>
          </ac:spMkLst>
        </pc:spChg>
      </pc:sldChg>
      <pc:sldChg chg="add del">
        <pc:chgData name="Maciej Gortat" userId="39fcf815140ffba9" providerId="LiveId" clId="{6B81A583-2794-4C9B-8BA5-7535D14ABBA8}" dt="2017-09-18T13:36:57.989" v="66"/>
        <pc:sldMkLst>
          <pc:docMk/>
          <pc:sldMk cId="117997636" sldId="267"/>
        </pc:sldMkLst>
      </pc:sldChg>
      <pc:sldChg chg="addSp delSp modSp add">
        <pc:chgData name="Maciej Gortat" userId="39fcf815140ffba9" providerId="LiveId" clId="{6B81A583-2794-4C9B-8BA5-7535D14ABBA8}" dt="2017-09-18T13:45:05.903" v="167"/>
        <pc:sldMkLst>
          <pc:docMk/>
          <pc:sldMk cId="2867361216" sldId="267"/>
        </pc:sldMkLst>
        <pc:spChg chg="add mod">
          <ac:chgData name="Maciej Gortat" userId="39fcf815140ffba9" providerId="LiveId" clId="{6B81A583-2794-4C9B-8BA5-7535D14ABBA8}" dt="2017-09-18T13:37:54.975" v="103" actId="255"/>
          <ac:spMkLst>
            <pc:docMk/>
            <pc:sldMk cId="2867361216" sldId="267"/>
            <ac:spMk id="2" creationId="{F65BDB14-DCF9-4850-9A40-4BE374F2FEA2}"/>
          </ac:spMkLst>
        </pc:spChg>
        <pc:picChg chg="add">
          <ac:chgData name="Maciej Gortat" userId="39fcf815140ffba9" providerId="LiveId" clId="{6B81A583-2794-4C9B-8BA5-7535D14ABBA8}" dt="2017-09-18T13:37:59.756" v="104"/>
          <ac:picMkLst>
            <pc:docMk/>
            <pc:sldMk cId="2867361216" sldId="267"/>
            <ac:picMk id="3" creationId="{1B51308F-390B-4509-B462-5AA9F88B189A}"/>
          </ac:picMkLst>
        </pc:picChg>
        <pc:picChg chg="add">
          <ac:chgData name="Maciej Gortat" userId="39fcf815140ffba9" providerId="LiveId" clId="{6B81A583-2794-4C9B-8BA5-7535D14ABBA8}" dt="2017-09-18T13:38:02.590" v="105"/>
          <ac:picMkLst>
            <pc:docMk/>
            <pc:sldMk cId="2867361216" sldId="267"/>
            <ac:picMk id="4" creationId="{6EAF85C4-540E-49F3-9B51-5601C41E5AA7}"/>
          </ac:picMkLst>
        </pc:picChg>
        <pc:picChg chg="add del mod">
          <ac:chgData name="Maciej Gortat" userId="39fcf815140ffba9" providerId="LiveId" clId="{6B81A583-2794-4C9B-8BA5-7535D14ABBA8}" dt="2017-09-18T13:44:41.017" v="156" actId="478"/>
          <ac:picMkLst>
            <pc:docMk/>
            <pc:sldMk cId="2867361216" sldId="267"/>
            <ac:picMk id="5" creationId="{F3755A91-75AF-49E4-B125-E06C5ED18F4F}"/>
          </ac:picMkLst>
        </pc:picChg>
        <pc:picChg chg="add del mod">
          <ac:chgData name="Maciej Gortat" userId="39fcf815140ffba9" providerId="LiveId" clId="{6B81A583-2794-4C9B-8BA5-7535D14ABBA8}" dt="2017-09-18T13:44:47.428" v="161" actId="478"/>
          <ac:picMkLst>
            <pc:docMk/>
            <pc:sldMk cId="2867361216" sldId="267"/>
            <ac:picMk id="6" creationId="{30E9FE35-11E7-4669-AF44-179E47C39B54}"/>
          </ac:picMkLst>
        </pc:picChg>
        <pc:picChg chg="add del mod">
          <ac:chgData name="Maciej Gortat" userId="39fcf815140ffba9" providerId="LiveId" clId="{6B81A583-2794-4C9B-8BA5-7535D14ABBA8}" dt="2017-09-18T13:44:47.823" v="162" actId="478"/>
          <ac:picMkLst>
            <pc:docMk/>
            <pc:sldMk cId="2867361216" sldId="267"/>
            <ac:picMk id="7" creationId="{AD239087-3BC6-4D0E-B3B7-B6D04425F9C2}"/>
          </ac:picMkLst>
        </pc:picChg>
        <pc:picChg chg="add del mod">
          <ac:chgData name="Maciej Gortat" userId="39fcf815140ffba9" providerId="LiveId" clId="{6B81A583-2794-4C9B-8BA5-7535D14ABBA8}" dt="2017-09-18T13:44:45.821" v="160"/>
          <ac:picMkLst>
            <pc:docMk/>
            <pc:sldMk cId="2867361216" sldId="267"/>
            <ac:picMk id="8" creationId="{BB90BCBC-FAC9-4264-BC01-084EAC1C8C00}"/>
          </ac:picMkLst>
        </pc:picChg>
        <pc:picChg chg="add del mod">
          <ac:chgData name="Maciej Gortat" userId="39fcf815140ffba9" providerId="LiveId" clId="{6B81A583-2794-4C9B-8BA5-7535D14ABBA8}" dt="2017-09-18T13:44:45.821" v="160"/>
          <ac:picMkLst>
            <pc:docMk/>
            <pc:sldMk cId="2867361216" sldId="267"/>
            <ac:picMk id="9" creationId="{56C1E460-02D8-4619-B29E-18E5912634AB}"/>
          </ac:picMkLst>
        </pc:picChg>
        <pc:picChg chg="add del mod">
          <ac:chgData name="Maciej Gortat" userId="39fcf815140ffba9" providerId="LiveId" clId="{6B81A583-2794-4C9B-8BA5-7535D14ABBA8}" dt="2017-09-18T13:44:45.821" v="160"/>
          <ac:picMkLst>
            <pc:docMk/>
            <pc:sldMk cId="2867361216" sldId="267"/>
            <ac:picMk id="10" creationId="{21FD368A-E779-4802-A291-35929E3BCFA7}"/>
          </ac:picMkLst>
        </pc:picChg>
        <pc:picChg chg="add del">
          <ac:chgData name="Maciej Gortat" userId="39fcf815140ffba9" providerId="LiveId" clId="{6B81A583-2794-4C9B-8BA5-7535D14ABBA8}" dt="2017-09-18T13:45:03.389" v="164"/>
          <ac:picMkLst>
            <pc:docMk/>
            <pc:sldMk cId="2867361216" sldId="267"/>
            <ac:picMk id="11" creationId="{2486D9BC-08E1-4699-8680-12FB7363FBC4}"/>
          </ac:picMkLst>
        </pc:picChg>
        <pc:picChg chg="add del">
          <ac:chgData name="Maciej Gortat" userId="39fcf815140ffba9" providerId="LiveId" clId="{6B81A583-2794-4C9B-8BA5-7535D14ABBA8}" dt="2017-09-18T13:45:03.389" v="164"/>
          <ac:picMkLst>
            <pc:docMk/>
            <pc:sldMk cId="2867361216" sldId="267"/>
            <ac:picMk id="12" creationId="{9416336B-1B6A-4A43-BAE0-A057D40521BE}"/>
          </ac:picMkLst>
        </pc:picChg>
        <pc:picChg chg="add del">
          <ac:chgData name="Maciej Gortat" userId="39fcf815140ffba9" providerId="LiveId" clId="{6B81A583-2794-4C9B-8BA5-7535D14ABBA8}" dt="2017-09-18T13:45:03.389" v="164"/>
          <ac:picMkLst>
            <pc:docMk/>
            <pc:sldMk cId="2867361216" sldId="267"/>
            <ac:picMk id="13" creationId="{9DC9CCE4-FBBB-4147-9270-26054A85B4C6}"/>
          </ac:picMkLst>
        </pc:picChg>
        <pc:picChg chg="add del">
          <ac:chgData name="Maciej Gortat" userId="39fcf815140ffba9" providerId="LiveId" clId="{6B81A583-2794-4C9B-8BA5-7535D14ABBA8}" dt="2017-09-18T13:45:04.818" v="166"/>
          <ac:picMkLst>
            <pc:docMk/>
            <pc:sldMk cId="2867361216" sldId="267"/>
            <ac:picMk id="14" creationId="{7E55AEFA-EEF4-480B-8636-9369B58A0CCA}"/>
          </ac:picMkLst>
        </pc:picChg>
        <pc:picChg chg="add">
          <ac:chgData name="Maciej Gortat" userId="39fcf815140ffba9" providerId="LiveId" clId="{6B81A583-2794-4C9B-8BA5-7535D14ABBA8}" dt="2017-09-18T13:45:05.903" v="167"/>
          <ac:picMkLst>
            <pc:docMk/>
            <pc:sldMk cId="2867361216" sldId="267"/>
            <ac:picMk id="15" creationId="{38F6A50A-66D7-4BB1-9FA2-D717D8A621FF}"/>
          </ac:picMkLst>
        </pc:picChg>
        <pc:picChg chg="add">
          <ac:chgData name="Maciej Gortat" userId="39fcf815140ffba9" providerId="LiveId" clId="{6B81A583-2794-4C9B-8BA5-7535D14ABBA8}" dt="2017-09-18T13:45:05.903" v="167"/>
          <ac:picMkLst>
            <pc:docMk/>
            <pc:sldMk cId="2867361216" sldId="267"/>
            <ac:picMk id="16" creationId="{A6C1E6BB-DBF3-4EE3-B26B-E6D935721382}"/>
          </ac:picMkLst>
        </pc:picChg>
        <pc:picChg chg="add">
          <ac:chgData name="Maciej Gortat" userId="39fcf815140ffba9" providerId="LiveId" clId="{6B81A583-2794-4C9B-8BA5-7535D14ABBA8}" dt="2017-09-18T13:45:05.903" v="167"/>
          <ac:picMkLst>
            <pc:docMk/>
            <pc:sldMk cId="2867361216" sldId="267"/>
            <ac:picMk id="17" creationId="{9EDDE7E0-72D7-4F80-A2F9-2FB6E6251E6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64E4-8C88-4A3C-B6A4-F33F93C3D4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/>
          <a:lstStyle/>
          <a:p>
            <a:r>
              <a:rPr lang="pl-PL" dirty="0">
                <a:latin typeface="Adobe Garamond Pro Bold" panose="02020702060506020403" pitchFamily="18" charset="-18"/>
              </a:rPr>
              <a:t>INTELIGENTNA LODÓWKA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6919A2-CD36-46CC-9BE8-ED2B7111D7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PROJEKT KOŁA NAUKOWEGO „SKN main”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9B5E31-2137-46EB-A547-56CFE43FC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366" y="266449"/>
            <a:ext cx="836944" cy="10343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288D0-5F53-4F9C-8001-50378C080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4756" y="266449"/>
            <a:ext cx="3352464" cy="11978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2FA6EDD-662D-44F9-9A6A-F737008BD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23" y="-14514"/>
            <a:ext cx="3008313" cy="134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5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Znalezione obrazy dla zapytania happy old man png">
            <a:extLst>
              <a:ext uri="{FF2B5EF4-FFF2-40B4-BE49-F238E27FC236}">
                <a16:creationId xmlns:a16="http://schemas.microsoft.com/office/drawing/2014/main" id="{178D1B32-05B0-4AC3-B07B-2F951FCFA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3705" y="2961087"/>
            <a:ext cx="5420497" cy="389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2891211-C248-47A0-9909-05EB434D8249}"/>
              </a:ext>
            </a:extLst>
          </p:cNvPr>
          <p:cNvSpPr/>
          <p:nvPr/>
        </p:nvSpPr>
        <p:spPr>
          <a:xfrm>
            <a:off x="6337644" y="3550850"/>
            <a:ext cx="4129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Przyjazny interfejs!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256878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5606BC-E142-4828-A94B-6B069E377EAB}"/>
              </a:ext>
            </a:extLst>
          </p:cNvPr>
          <p:cNvSpPr/>
          <p:nvPr/>
        </p:nvSpPr>
        <p:spPr>
          <a:xfrm>
            <a:off x="2196177" y="2044158"/>
            <a:ext cx="1921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" panose="0205050205050A020403" pitchFamily="18" charset="-18"/>
              </a:rPr>
              <a:t>Prototyp interfejsu</a:t>
            </a:r>
            <a:endParaRPr lang="pl-PL" dirty="0"/>
          </a:p>
        </p:txBody>
      </p:sp>
      <p:pic>
        <p:nvPicPr>
          <p:cNvPr id="3" name="Picture 6" descr="Znalezione obrazy dla zapytania scared cat">
            <a:extLst>
              <a:ext uri="{FF2B5EF4-FFF2-40B4-BE49-F238E27FC236}">
                <a16:creationId xmlns:a16="http://schemas.microsoft.com/office/drawing/2014/main" id="{79DC6CCA-29A1-4333-B7B4-B47DEB526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02012" y="735227"/>
            <a:ext cx="11453813" cy="733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9B8F84-0EF6-4B8A-A262-9CE2B964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999" y="1304925"/>
            <a:ext cx="5514975" cy="22171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E51476-BFBC-485E-91EA-7CB09611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10" y="3706722"/>
            <a:ext cx="3762390" cy="186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12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5BDB14-DCF9-4850-9A40-4BE374F2FEA2}"/>
              </a:ext>
            </a:extLst>
          </p:cNvPr>
          <p:cNvSpPr txBox="1"/>
          <p:nvPr/>
        </p:nvSpPr>
        <p:spPr>
          <a:xfrm>
            <a:off x="952500" y="1371600"/>
            <a:ext cx="10350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8000" dirty="0"/>
              <a:t>Dziękujemy za uwagę!</a:t>
            </a:r>
          </a:p>
        </p:txBody>
      </p:sp>
      <p:pic>
        <p:nvPicPr>
          <p:cNvPr id="3" name="Picture 4" descr="Znalezione obrazy dla zapytania wow png">
            <a:extLst>
              <a:ext uri="{FF2B5EF4-FFF2-40B4-BE49-F238E27FC236}">
                <a16:creationId xmlns:a16="http://schemas.microsoft.com/office/drawing/2014/main" id="{1B51308F-390B-4509-B462-5AA9F88B1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33452">
            <a:off x="788773" y="3239530"/>
            <a:ext cx="3618470" cy="3618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Znalezione obrazy dla zapytania boom comic">
            <a:extLst>
              <a:ext uri="{FF2B5EF4-FFF2-40B4-BE49-F238E27FC236}">
                <a16:creationId xmlns:a16="http://schemas.microsoft.com/office/drawing/2014/main" id="{6EAF85C4-540E-49F3-9B51-5601C41E5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98997">
            <a:off x="8223359" y="3024268"/>
            <a:ext cx="3188534" cy="318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8F6A50A-66D7-4BB1-9FA2-D717D8A62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366" y="266449"/>
            <a:ext cx="836944" cy="10343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6C1E6BB-DBF3-4EE3-B26B-E6D9357213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4756" y="266449"/>
            <a:ext cx="3352464" cy="11978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DDE7E0-72D7-4F80-A2F9-2FB6E6251E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923" y="-14514"/>
            <a:ext cx="3008313" cy="134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6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5FCF47-94AB-4B95-9CC9-9A61C1C877C1}"/>
              </a:ext>
            </a:extLst>
          </p:cNvPr>
          <p:cNvSpPr/>
          <p:nvPr/>
        </p:nvSpPr>
        <p:spPr>
          <a:xfrm>
            <a:off x="1309817" y="1112278"/>
            <a:ext cx="6096000" cy="40934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sz="2800" dirty="0">
                <a:latin typeface="Adobe Caslon Pro" panose="0205050205050A020403" pitchFamily="18" charset="-18"/>
              </a:rPr>
              <a:t>TWÓRCY PROJEKTU</a:t>
            </a:r>
          </a:p>
          <a:p>
            <a:endParaRPr lang="pl-PL" sz="2800" dirty="0">
              <a:latin typeface="Adobe Caslon Pro" panose="0205050205050A020403" pitchFamily="18" charset="-18"/>
            </a:endParaRPr>
          </a:p>
          <a:p>
            <a:endParaRPr lang="pl-PL" sz="2400" dirty="0">
              <a:latin typeface="Adobe Caslon Pro" panose="0205050205050A020403" pitchFamily="18" charset="-18"/>
            </a:endParaRPr>
          </a:p>
          <a:p>
            <a:pPr>
              <a:lnSpc>
                <a:spcPct val="150000"/>
              </a:lnSpc>
            </a:pPr>
            <a:r>
              <a:rPr lang="pl-PL" sz="2400" dirty="0">
                <a:latin typeface="Adobe Caslon Pro" panose="0205050205050A020403" pitchFamily="18" charset="-18"/>
              </a:rPr>
              <a:t>		Alicja Krautsztrung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Adobe Caslon Pro" panose="0205050205050A020403" pitchFamily="18" charset="-18"/>
              </a:rPr>
              <a:t>		Izabela Wiatrowska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Adobe Caslon Pro" panose="0205050205050A020403" pitchFamily="18" charset="-18"/>
              </a:rPr>
              <a:t>		Rafał Romanowicz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Adobe Caslon Pro" panose="0205050205050A020403" pitchFamily="18" charset="-18"/>
              </a:rPr>
              <a:t>		Maciej Nabiałczyk</a:t>
            </a:r>
          </a:p>
          <a:p>
            <a:pPr>
              <a:lnSpc>
                <a:spcPct val="150000"/>
              </a:lnSpc>
            </a:pPr>
            <a:r>
              <a:rPr lang="pl-PL" sz="2400" dirty="0">
                <a:latin typeface="Adobe Caslon Pro" panose="0205050205050A020403" pitchFamily="18" charset="-18"/>
              </a:rPr>
              <a:t>		Maciej Gortat	</a:t>
            </a:r>
          </a:p>
        </p:txBody>
      </p:sp>
    </p:spTree>
    <p:extLst>
      <p:ext uri="{BB962C8B-B14F-4D97-AF65-F5344CB8AC3E}">
        <p14:creationId xmlns:p14="http://schemas.microsoft.com/office/powerpoint/2010/main" val="403007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brianbellonline.com/wp-content/uploads/2016/12/fridge-320x320.png">
            <a:extLst>
              <a:ext uri="{FF2B5EF4-FFF2-40B4-BE49-F238E27FC236}">
                <a16:creationId xmlns:a16="http://schemas.microsoft.com/office/drawing/2014/main" id="{3D598C6B-FC27-4339-9F71-0CE187DCF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61" y="2084173"/>
            <a:ext cx="4012171" cy="401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3206AB-2110-48BB-96C4-C2BE303BAB5B}"/>
              </a:ext>
            </a:extLst>
          </p:cNvPr>
          <p:cNvSpPr/>
          <p:nvPr/>
        </p:nvSpPr>
        <p:spPr>
          <a:xfrm>
            <a:off x="5076611" y="1512984"/>
            <a:ext cx="565939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EMiLCIA (Elektroniczny Mózg i Lodówka Całkowicie Imitująca Asystenta)</a:t>
            </a:r>
          </a:p>
        </p:txBody>
      </p:sp>
    </p:spTree>
    <p:extLst>
      <p:ext uri="{BB962C8B-B14F-4D97-AF65-F5344CB8AC3E}">
        <p14:creationId xmlns:p14="http://schemas.microsoft.com/office/powerpoint/2010/main" val="347509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ttps://vignette2.wikia.nocookie.net/star-and-the-forces-of-evil/images/0/00/S2E31_Rafael_getting_something_from_the_fridge.png/revision/latest?cb=20170210224557">
            <a:extLst>
              <a:ext uri="{FF2B5EF4-FFF2-40B4-BE49-F238E27FC236}">
                <a16:creationId xmlns:a16="http://schemas.microsoft.com/office/drawing/2014/main" id="{8CE7EFC3-3ED0-48F0-A74A-63ACFBE53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367" y="321276"/>
            <a:ext cx="5814083" cy="3270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79B0093-12EF-49C2-A4C3-F649996F48FC}"/>
              </a:ext>
            </a:extLst>
          </p:cNvPr>
          <p:cNvSpPr/>
          <p:nvPr/>
        </p:nvSpPr>
        <p:spPr>
          <a:xfrm>
            <a:off x="741404" y="4011827"/>
            <a:ext cx="1032201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pl-PL" sz="2800" dirty="0">
              <a:latin typeface="Adobe Caslon Pro" panose="0205050205050A020403" pitchFamily="18" charset="-18"/>
            </a:endParaRPr>
          </a:p>
          <a:p>
            <a:pPr algn="ctr"/>
            <a:endParaRPr lang="pl-PL" sz="2800" dirty="0">
              <a:latin typeface="Adobe Caslon Pro" panose="0205050205050A020403" pitchFamily="18" charset="-18"/>
            </a:endParaRPr>
          </a:p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Wspólna lodówka</a:t>
            </a:r>
            <a:br>
              <a:rPr lang="pl-PL" sz="2800" dirty="0">
                <a:latin typeface="Adobe Caslon Pro" panose="0205050205050A020403" pitchFamily="18" charset="-18"/>
              </a:rPr>
            </a:br>
            <a:endParaRPr lang="pl-PL" sz="2800" dirty="0">
              <a:latin typeface="Adobe Caslon Pro" panose="0205050205050A020403" pitchFamily="18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143165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Znalezione obrazy dla zapytania shopping list png">
            <a:extLst>
              <a:ext uri="{FF2B5EF4-FFF2-40B4-BE49-F238E27FC236}">
                <a16:creationId xmlns:a16="http://schemas.microsoft.com/office/drawing/2014/main" id="{A37ABA92-F043-41E9-87BA-156E800E2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926" y="0"/>
            <a:ext cx="2445532" cy="219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Znalezione obrazy dla zapytania smartphone man png">
            <a:extLst>
              <a:ext uri="{FF2B5EF4-FFF2-40B4-BE49-F238E27FC236}">
                <a16:creationId xmlns:a16="http://schemas.microsoft.com/office/drawing/2014/main" id="{D81B5825-9BC0-479F-82A3-E08E230F1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83" y="2450183"/>
            <a:ext cx="3409821" cy="440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4967720-D6AE-40C1-8842-A78235237B6C}"/>
              </a:ext>
            </a:extLst>
          </p:cNvPr>
          <p:cNvSpPr/>
          <p:nvPr/>
        </p:nvSpPr>
        <p:spPr>
          <a:xfrm>
            <a:off x="3723504" y="2450183"/>
            <a:ext cx="758151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pl-PL" sz="6000" dirty="0">
              <a:latin typeface="Adobe Caslon Pro" panose="0205050205050A020403" pitchFamily="18" charset="-18"/>
            </a:endParaRPr>
          </a:p>
          <a:p>
            <a:pPr algn="ctr"/>
            <a:endParaRPr lang="pl-PL" sz="6000" dirty="0">
              <a:latin typeface="Adobe Caslon Pro" panose="0205050205050A020403" pitchFamily="18" charset="-18"/>
            </a:endParaRPr>
          </a:p>
          <a:p>
            <a:pPr algn="ctr"/>
            <a:r>
              <a:rPr lang="pl-PL" sz="6000" dirty="0">
                <a:latin typeface="Adobe Caslon Pro" panose="0205050205050A020403" pitchFamily="18" charset="-18"/>
              </a:rPr>
              <a:t>IoT!</a:t>
            </a:r>
            <a:br>
              <a:rPr lang="pl-PL" sz="6000" dirty="0">
                <a:latin typeface="Adobe Caslon Pro" panose="0205050205050A020403" pitchFamily="18" charset="-18"/>
              </a:rPr>
            </a:br>
            <a:endParaRPr lang="pl-PL" sz="6000" dirty="0">
              <a:latin typeface="Adobe Caslon Pro" panose="0205050205050A020403" pitchFamily="18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077740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odobny obraz">
            <a:extLst>
              <a:ext uri="{FF2B5EF4-FFF2-40B4-BE49-F238E27FC236}">
                <a16:creationId xmlns:a16="http://schemas.microsoft.com/office/drawing/2014/main" id="{BDF70AD1-8DF0-4348-A54C-38CE84505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157" y="1021491"/>
            <a:ext cx="4392170" cy="4523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6644DD-B57E-443D-A44C-5FBD9E6809C5}"/>
              </a:ext>
            </a:extLst>
          </p:cNvPr>
          <p:cNvCxnSpPr>
            <a:cxnSpLocks/>
          </p:cNvCxnSpPr>
          <p:nvPr/>
        </p:nvCxnSpPr>
        <p:spPr>
          <a:xfrm flipV="1">
            <a:off x="7166919" y="2912568"/>
            <a:ext cx="980303" cy="74140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621E51C9-124B-4A24-80F1-BF7D9B974C81}"/>
              </a:ext>
            </a:extLst>
          </p:cNvPr>
          <p:cNvSpPr/>
          <p:nvPr/>
        </p:nvSpPr>
        <p:spPr>
          <a:xfrm>
            <a:off x="3570419" y="2590772"/>
            <a:ext cx="435637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pl-PL" sz="2800" dirty="0">
              <a:latin typeface="Adobe Caslon Pro" panose="0205050205050A020403" pitchFamily="18" charset="-18"/>
            </a:endParaRPr>
          </a:p>
          <a:p>
            <a:pPr algn="ctr"/>
            <a:endParaRPr lang="pl-PL" sz="2800" dirty="0">
              <a:latin typeface="Adobe Caslon Pro" panose="0205050205050A020403" pitchFamily="18" charset="-18"/>
            </a:endParaRPr>
          </a:p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Łatwy dostęp!</a:t>
            </a:r>
          </a:p>
        </p:txBody>
      </p:sp>
    </p:spTree>
    <p:extLst>
      <p:ext uri="{BB962C8B-B14F-4D97-AF65-F5344CB8AC3E}">
        <p14:creationId xmlns:p14="http://schemas.microsoft.com/office/powerpoint/2010/main" val="1909367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Znalezione obrazy dla zapytania fountain png">
            <a:extLst>
              <a:ext uri="{FF2B5EF4-FFF2-40B4-BE49-F238E27FC236}">
                <a16:creationId xmlns:a16="http://schemas.microsoft.com/office/drawing/2014/main" id="{B44610C4-D824-4001-A42F-895D7E90F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66" y="2193213"/>
            <a:ext cx="4736055" cy="466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Znalezione obrazy dla zapytania pills png">
            <a:extLst>
              <a:ext uri="{FF2B5EF4-FFF2-40B4-BE49-F238E27FC236}">
                <a16:creationId xmlns:a16="http://schemas.microsoft.com/office/drawing/2014/main" id="{8610DFCC-86D3-4583-B9AC-BC86B81E1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73" y="1264595"/>
            <a:ext cx="3385840" cy="30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48B4C14-8F80-487D-9898-63DE926C56B0}"/>
              </a:ext>
            </a:extLst>
          </p:cNvPr>
          <p:cNvSpPr/>
          <p:nvPr/>
        </p:nvSpPr>
        <p:spPr>
          <a:xfrm>
            <a:off x="4766378" y="1847950"/>
            <a:ext cx="63925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800">
                <a:latin typeface="Adobe Caslon Pro" panose="0205050205050A020403" pitchFamily="18" charset="-18"/>
              </a:rPr>
              <a:t>Lodówka przypomni </a:t>
            </a:r>
            <a:r>
              <a:rPr lang="pl-PL" sz="2800" dirty="0">
                <a:latin typeface="Adobe Caslon Pro" panose="0205050205050A020403" pitchFamily="18" charset="-18"/>
              </a:rPr>
              <a:t>o lekach!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2825405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05C1E53-7BB5-4120-8D2F-96060746F8F8}"/>
              </a:ext>
            </a:extLst>
          </p:cNvPr>
          <p:cNvSpPr/>
          <p:nvPr/>
        </p:nvSpPr>
        <p:spPr>
          <a:xfrm>
            <a:off x="6644544" y="2420143"/>
            <a:ext cx="43307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Skanowanie kodów kreskowych</a:t>
            </a:r>
            <a:endParaRPr lang="pl-PL" sz="2800" dirty="0"/>
          </a:p>
        </p:txBody>
      </p:sp>
      <p:pic>
        <p:nvPicPr>
          <p:cNvPr id="2" name="Picture 6" descr="Znalezione obrazy dla zapytania czytnik kodów kreskowych png">
            <a:extLst>
              <a:ext uri="{FF2B5EF4-FFF2-40B4-BE49-F238E27FC236}">
                <a16:creationId xmlns:a16="http://schemas.microsoft.com/office/drawing/2014/main" id="{47265FAC-23E1-4155-B0A0-113104141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8614" y="1521191"/>
            <a:ext cx="3346686" cy="394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EF7C55-DC4F-4857-9ECC-F9EF25CDA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792" y="3224262"/>
            <a:ext cx="1897571" cy="109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24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Znalezione obrazy dla zapytania outdated milk png">
            <a:extLst>
              <a:ext uri="{FF2B5EF4-FFF2-40B4-BE49-F238E27FC236}">
                <a16:creationId xmlns:a16="http://schemas.microsoft.com/office/drawing/2014/main" id="{5FFF1E4A-0AF7-4BF6-80F1-BE7277AE7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83" y="0"/>
            <a:ext cx="4913870" cy="491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D5C6B2E-0A1C-4020-862A-15EB95669744}"/>
              </a:ext>
            </a:extLst>
          </p:cNvPr>
          <p:cNvSpPr/>
          <p:nvPr/>
        </p:nvSpPr>
        <p:spPr>
          <a:xfrm>
            <a:off x="6400803" y="1937951"/>
            <a:ext cx="341046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800" dirty="0">
                <a:latin typeface="Adobe Caslon Pro" panose="0205050205050A020403" pitchFamily="18" charset="-18"/>
              </a:rPr>
              <a:t>Sprawdzanie dat przydatności do spożycia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349543547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92</TotalTime>
  <Words>50</Words>
  <Application>Microsoft Office PowerPoint</Application>
  <PresentationFormat>Widescreen</PresentationFormat>
  <Paragraphs>26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Adobe Caslon Pro</vt:lpstr>
      <vt:lpstr>Adobe Garamond Pro Bold</vt:lpstr>
      <vt:lpstr>Arial</vt:lpstr>
      <vt:lpstr>Tw Cen MT</vt:lpstr>
      <vt:lpstr>Droplet</vt:lpstr>
      <vt:lpstr>INTELIGENTNA LODÓWKA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INTELIGENTNA LODÓWKA</dc:title>
  <dc:creator>Maciej Gortat</dc:creator>
  <cp:lastModifiedBy>Maciej Gortat</cp:lastModifiedBy>
  <cp:revision>5</cp:revision>
  <dcterms:created xsi:type="dcterms:W3CDTF">2017-09-18T12:16:30Z</dcterms:created>
  <dcterms:modified xsi:type="dcterms:W3CDTF">2017-09-18T13:49:04Z</dcterms:modified>
</cp:coreProperties>
</file>

<file path=docProps/thumbnail.jpeg>
</file>